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45DD-304F-4A7F-98FD-83C51E944F11}" type="datetimeFigureOut">
              <a:rPr lang="es-CO" smtClean="0"/>
              <a:t>02/03/2015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E921-BA7B-4FC4-A31C-431FA08AE3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0811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45DD-304F-4A7F-98FD-83C51E944F11}" type="datetimeFigureOut">
              <a:rPr lang="es-CO" smtClean="0"/>
              <a:t>02/03/2015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E921-BA7B-4FC4-A31C-431FA08AE3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88203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45DD-304F-4A7F-98FD-83C51E944F11}" type="datetimeFigureOut">
              <a:rPr lang="es-CO" smtClean="0"/>
              <a:t>02/03/2015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E921-BA7B-4FC4-A31C-431FA08AE3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646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45DD-304F-4A7F-98FD-83C51E944F11}" type="datetimeFigureOut">
              <a:rPr lang="es-CO" smtClean="0"/>
              <a:t>02/03/2015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E921-BA7B-4FC4-A31C-431FA08AE3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22823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45DD-304F-4A7F-98FD-83C51E944F11}" type="datetimeFigureOut">
              <a:rPr lang="es-CO" smtClean="0"/>
              <a:t>02/03/2015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E921-BA7B-4FC4-A31C-431FA08AE3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02416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45DD-304F-4A7F-98FD-83C51E944F11}" type="datetimeFigureOut">
              <a:rPr lang="es-CO" smtClean="0"/>
              <a:t>02/03/2015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E921-BA7B-4FC4-A31C-431FA08AE3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52610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45DD-304F-4A7F-98FD-83C51E944F11}" type="datetimeFigureOut">
              <a:rPr lang="es-CO" smtClean="0"/>
              <a:t>02/03/2015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E921-BA7B-4FC4-A31C-431FA08AE3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68845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45DD-304F-4A7F-98FD-83C51E944F11}" type="datetimeFigureOut">
              <a:rPr lang="es-CO" smtClean="0"/>
              <a:t>02/03/2015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E921-BA7B-4FC4-A31C-431FA08AE3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22609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45DD-304F-4A7F-98FD-83C51E944F11}" type="datetimeFigureOut">
              <a:rPr lang="es-CO" smtClean="0"/>
              <a:t>02/03/2015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E921-BA7B-4FC4-A31C-431FA08AE3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0133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45DD-304F-4A7F-98FD-83C51E944F11}" type="datetimeFigureOut">
              <a:rPr lang="es-CO" smtClean="0"/>
              <a:t>02/03/2015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E921-BA7B-4FC4-A31C-431FA08AE3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75390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45DD-304F-4A7F-98FD-83C51E944F11}" type="datetimeFigureOut">
              <a:rPr lang="es-CO" smtClean="0"/>
              <a:t>02/03/2015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E921-BA7B-4FC4-A31C-431FA08AE3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7406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445DD-304F-4A7F-98FD-83C51E944F11}" type="datetimeFigureOut">
              <a:rPr lang="es-CO" smtClean="0"/>
              <a:t>02/03/2015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6E921-BA7B-4FC4-A31C-431FA08AE3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1071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40665" y="0"/>
            <a:ext cx="9144000" cy="927279"/>
          </a:xfrm>
        </p:spPr>
        <p:txBody>
          <a:bodyPr>
            <a:normAutofit/>
          </a:bodyPr>
          <a:lstStyle/>
          <a:p>
            <a:r>
              <a:rPr lang="es-CO" sz="3600" dirty="0" smtClean="0"/>
              <a:t>AMBIENTE COMPUTACIONAL</a:t>
            </a:r>
            <a:endParaRPr lang="es-CO" sz="3600" dirty="0"/>
          </a:p>
        </p:txBody>
      </p:sp>
      <p:sp>
        <p:nvSpPr>
          <p:cNvPr id="4" name="Rectángulo 3"/>
          <p:cNvSpPr/>
          <p:nvPr/>
        </p:nvSpPr>
        <p:spPr>
          <a:xfrm>
            <a:off x="1571223" y="1081823"/>
            <a:ext cx="2584360" cy="18827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 smtClean="0"/>
              <a:t>Lector de banda o de chip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 smtClean="0"/>
              <a:t>Teclado numérico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 smtClean="0"/>
              <a:t>Menú de navegación </a:t>
            </a:r>
            <a:endParaRPr lang="es-CO" dirty="0"/>
          </a:p>
        </p:txBody>
      </p:sp>
      <p:sp>
        <p:nvSpPr>
          <p:cNvPr id="5" name="Flecha derecha 4"/>
          <p:cNvSpPr/>
          <p:nvPr/>
        </p:nvSpPr>
        <p:spPr>
          <a:xfrm>
            <a:off x="4155583" y="2382589"/>
            <a:ext cx="652529" cy="1416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Rectángulo 5"/>
          <p:cNvSpPr/>
          <p:nvPr/>
        </p:nvSpPr>
        <p:spPr>
          <a:xfrm>
            <a:off x="4808112" y="1043187"/>
            <a:ext cx="2262390" cy="24727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 smtClean="0"/>
              <a:t>Validación de tarjeta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 smtClean="0"/>
              <a:t>Validación de clave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 smtClean="0"/>
              <a:t>Transacciones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 smtClean="0"/>
              <a:t>Mensajes informativos de voz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 smtClean="0"/>
              <a:t>Bloqueo de tarjetas</a:t>
            </a:r>
            <a:endParaRPr lang="es-CO" dirty="0"/>
          </a:p>
        </p:txBody>
      </p:sp>
      <p:sp>
        <p:nvSpPr>
          <p:cNvPr id="7" name="Flecha derecha 6"/>
          <p:cNvSpPr/>
          <p:nvPr/>
        </p:nvSpPr>
        <p:spPr>
          <a:xfrm>
            <a:off x="7070502" y="2343953"/>
            <a:ext cx="631064" cy="1803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Rectángulo 7"/>
          <p:cNvSpPr/>
          <p:nvPr/>
        </p:nvSpPr>
        <p:spPr>
          <a:xfrm>
            <a:off x="7701566" y="1043187"/>
            <a:ext cx="2236632" cy="23181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CO" dirty="0" smtClean="0"/>
              <a:t>Entrega en efectivo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CO" dirty="0" smtClean="0"/>
              <a:t>Mensajes informativos de voz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CO" dirty="0" smtClean="0"/>
              <a:t>Información impresa o en pantalla </a:t>
            </a:r>
          </a:p>
        </p:txBody>
      </p:sp>
      <p:cxnSp>
        <p:nvCxnSpPr>
          <p:cNvPr id="10" name="Conector angular 9"/>
          <p:cNvCxnSpPr>
            <a:stCxn id="8" idx="3"/>
          </p:cNvCxnSpPr>
          <p:nvPr/>
        </p:nvCxnSpPr>
        <p:spPr>
          <a:xfrm>
            <a:off x="9938198" y="2202285"/>
            <a:ext cx="622479" cy="218940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angular 11"/>
          <p:cNvCxnSpPr>
            <a:endCxn id="4" idx="1"/>
          </p:cNvCxnSpPr>
          <p:nvPr/>
        </p:nvCxnSpPr>
        <p:spPr>
          <a:xfrm rot="10800000">
            <a:off x="1571224" y="2023177"/>
            <a:ext cx="9268503" cy="2368519"/>
          </a:xfrm>
          <a:prstGeom prst="bentConnector3">
            <a:avLst>
              <a:gd name="adj1" fmla="val 10246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/>
          <p:cNvSpPr txBox="1"/>
          <p:nvPr/>
        </p:nvSpPr>
        <p:spPr>
          <a:xfrm>
            <a:off x="4963353" y="4022362"/>
            <a:ext cx="1910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Retroalimentación</a:t>
            </a:r>
            <a:endParaRPr lang="es-CO" dirty="0"/>
          </a:p>
        </p:txBody>
      </p:sp>
      <p:sp>
        <p:nvSpPr>
          <p:cNvPr id="17" name="CuadroTexto 16"/>
          <p:cNvSpPr txBox="1"/>
          <p:nvPr/>
        </p:nvSpPr>
        <p:spPr>
          <a:xfrm>
            <a:off x="1727510" y="3283514"/>
            <a:ext cx="208101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       Actualización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 smtClean="0"/>
              <a:t>Cambio de saldo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 smtClean="0"/>
              <a:t>Cambio de clave</a:t>
            </a:r>
          </a:p>
          <a:p>
            <a:endParaRPr lang="es-CO" dirty="0"/>
          </a:p>
        </p:txBody>
      </p:sp>
      <p:sp>
        <p:nvSpPr>
          <p:cNvPr id="25" name="CuadroTexto 24"/>
          <p:cNvSpPr txBox="1"/>
          <p:nvPr/>
        </p:nvSpPr>
        <p:spPr>
          <a:xfrm>
            <a:off x="7585655" y="3335625"/>
            <a:ext cx="28264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Reportes</a:t>
            </a:r>
          </a:p>
          <a:p>
            <a:r>
              <a:rPr lang="es-CO" dirty="0" smtClean="0"/>
              <a:t>Transacción exitosa o errada</a:t>
            </a:r>
            <a:endParaRPr lang="es-CO" dirty="0"/>
          </a:p>
        </p:txBody>
      </p:sp>
      <p:sp>
        <p:nvSpPr>
          <p:cNvPr id="27" name="CuadroTexto 26"/>
          <p:cNvSpPr txBox="1"/>
          <p:nvPr/>
        </p:nvSpPr>
        <p:spPr>
          <a:xfrm>
            <a:off x="360609" y="4610430"/>
            <a:ext cx="114750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Con Acompañamiento </a:t>
            </a:r>
          </a:p>
          <a:p>
            <a:r>
              <a:rPr lang="es-CO" dirty="0" smtClean="0"/>
              <a:t>Seguridad Física: temperatura, humedad, sensores ambientales,</a:t>
            </a:r>
            <a:r>
              <a:rPr lang="es-CO" dirty="0" smtClean="0"/>
              <a:t> Cámara de vigilancia </a:t>
            </a:r>
            <a:endParaRPr lang="es-CO" dirty="0" smtClean="0"/>
          </a:p>
          <a:p>
            <a:r>
              <a:rPr lang="es-CO" dirty="0" smtClean="0"/>
              <a:t>Seguridad lógica: Antivirus, Firewall, Encriptación.</a:t>
            </a:r>
          </a:p>
          <a:p>
            <a:r>
              <a:rPr lang="es-CO" dirty="0" smtClean="0"/>
              <a:t>Actualización y mantenimiento del software: pantalla táctil , botonera ,lector de banda y chip, impresora, surtidor de billete, actualización,.</a:t>
            </a:r>
          </a:p>
          <a:p>
            <a:r>
              <a:rPr lang="es-CO" dirty="0" smtClean="0"/>
              <a:t>software: licencias de sistemas operativo,</a:t>
            </a:r>
            <a:endParaRPr lang="es-CO" dirty="0" smtClean="0"/>
          </a:p>
        </p:txBody>
      </p:sp>
    </p:spTree>
    <p:extLst>
      <p:ext uri="{BB962C8B-B14F-4D97-AF65-F5344CB8AC3E}">
        <p14:creationId xmlns:p14="http://schemas.microsoft.com/office/powerpoint/2010/main" val="18881838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109</Words>
  <Application>Microsoft Office PowerPoint</Application>
  <PresentationFormat>Panorámica</PresentationFormat>
  <Paragraphs>23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AMBIENTE COMPUTACIONAL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AMBIENTE COMPUTACIONAL</dc:title>
  <dc:creator>01054-12</dc:creator>
  <cp:lastModifiedBy>01054-12</cp:lastModifiedBy>
  <cp:revision>6</cp:revision>
  <dcterms:created xsi:type="dcterms:W3CDTF">2015-03-03T00:00:29Z</dcterms:created>
  <dcterms:modified xsi:type="dcterms:W3CDTF">2015-03-03T00:47:41Z</dcterms:modified>
</cp:coreProperties>
</file>